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134" y="178"/>
      </p:cViewPr>
      <p:guideLst/>
    </p:cSldViewPr>
  </p:slideViewPr>
  <p:notesTextViewPr>
    <p:cViewPr>
      <p:scale>
        <a:sx n="1" d="1"/>
        <a:sy n="1" d="1"/>
      </p:scale>
      <p:origin x="0" y="-5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corro Gomes" userId="524c1375-df9c-4490-9c16-9b144154e773" providerId="ADAL" clId="{4D2FD9A5-CF74-45B9-979B-9A10EC8AB702}"/>
    <pc:docChg chg="addSld modSld">
      <pc:chgData name="Socorro Gomes" userId="524c1375-df9c-4490-9c16-9b144154e773" providerId="ADAL" clId="{4D2FD9A5-CF74-45B9-979B-9A10EC8AB702}" dt="2022-06-06T18:01:29.052" v="7" actId="14100"/>
      <pc:docMkLst>
        <pc:docMk/>
      </pc:docMkLst>
      <pc:sldChg chg="addSp modSp new mod">
        <pc:chgData name="Socorro Gomes" userId="524c1375-df9c-4490-9c16-9b144154e773" providerId="ADAL" clId="{4D2FD9A5-CF74-45B9-979B-9A10EC8AB702}" dt="2022-06-06T18:01:29.052" v="7" actId="14100"/>
        <pc:sldMkLst>
          <pc:docMk/>
          <pc:sldMk cId="274197540" sldId="256"/>
        </pc:sldMkLst>
        <pc:picChg chg="add mod">
          <ac:chgData name="Socorro Gomes" userId="524c1375-df9c-4490-9c16-9b144154e773" providerId="ADAL" clId="{4D2FD9A5-CF74-45B9-979B-9A10EC8AB702}" dt="2022-06-06T18:01:29.052" v="7" actId="14100"/>
          <ac:picMkLst>
            <pc:docMk/>
            <pc:sldMk cId="274197540" sldId="256"/>
            <ac:picMk id="5" creationId="{551A9A7B-1582-FAAF-6940-7CA925F9049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5CC702-AC3D-C9DA-AC05-AD45ACD87A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794AAF3-38B5-847E-4A89-E67A9E0B28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65FE973-A6BD-C22B-8DE1-EA94F4604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7F56-0875-4617-83F6-20037B235D52}" type="datetimeFigureOut">
              <a:rPr lang="pt-BR" smtClean="0"/>
              <a:t>06/06/2022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7244489-4ACA-2EF0-5BEE-45CCFF0AB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A5F4DF9-7867-8CCA-E161-0D7AF0DCB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6DB6D-B3E9-4251-94EB-CA5399A040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2978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8BEDBB-D2B9-698E-48C6-F9C53AB07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13B9139-22C1-2A6C-E5EB-230955B288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B8B84C2-A8A3-77BA-3C6C-8278A7DC9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7F56-0875-4617-83F6-20037B235D52}" type="datetimeFigureOut">
              <a:rPr lang="pt-BR" smtClean="0"/>
              <a:t>06/06/2022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084C242-48C4-3EF7-A71C-DD4A292A6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22E7889-59D9-61AF-8E79-CD7A91FE3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6DB6D-B3E9-4251-94EB-CA5399A040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437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59352A0-04DD-8928-1019-3B7972861B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725D29C-DD3A-675F-0279-DA8F3AE986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4627C1-E0DF-1A6B-5F3D-73CF82CD0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7F56-0875-4617-83F6-20037B235D52}" type="datetimeFigureOut">
              <a:rPr lang="pt-BR" smtClean="0"/>
              <a:t>06/06/2022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78007A0-CEC7-8086-33D6-CE574178E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B1235E1-BF20-E328-A104-EDAD43097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6DB6D-B3E9-4251-94EB-CA5399A040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5761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193FC5-606A-F916-0DA5-775C15585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B196133-8833-5B03-8C75-94B77302C5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53DA5BB-FE7C-E87F-7B2E-CF73263C4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7F56-0875-4617-83F6-20037B235D52}" type="datetimeFigureOut">
              <a:rPr lang="pt-BR" smtClean="0"/>
              <a:t>06/06/2022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3000AF2-DBA3-4B12-F1E0-AE003FD81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D953D0D-32A2-0169-7789-49A95D284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6DB6D-B3E9-4251-94EB-CA5399A040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3947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37CA6D-FA37-B97E-D536-99CF905AE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BC132AE-3EDC-AC5F-9A4C-7F70EFBD11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7A07D83-0D9E-74AC-A9A9-1D4B77D7D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7F56-0875-4617-83F6-20037B235D52}" type="datetimeFigureOut">
              <a:rPr lang="pt-BR" smtClean="0"/>
              <a:t>06/06/2022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3F0EE84-0031-E5BA-0969-1A02B1B25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7F60B7B-FCB6-135A-F783-690B149BD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6DB6D-B3E9-4251-94EB-CA5399A040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9220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2EADCC-F54D-E6AE-655F-81614F958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AD87152-F9F8-05EA-AE95-A5ED2DCA88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CFBB6D6-1224-2C43-29C9-DCFCAFDB03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274801D-539A-BA74-7483-169D14BC0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7F56-0875-4617-83F6-20037B235D52}" type="datetimeFigureOut">
              <a:rPr lang="pt-BR" smtClean="0"/>
              <a:t>06/06/2022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EA9FAA9-E20B-41E9-28C6-F8B3CD6F2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907A50D-6B08-4264-6412-D88BE04B7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6DB6D-B3E9-4251-94EB-CA5399A040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6561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40E9C7-2416-C5EA-B0BE-2AEA4933E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B95B3A2-E7A2-6439-E01F-BACC50EC17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7CE23BE-583C-F049-F26D-96437799E4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4A0584DB-5930-1875-6536-2B84AE3198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184CB40E-10A7-A399-9D87-BF9C0496B4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09EDEF7E-0B65-EB5E-63B6-AF3EFD9DA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7F56-0875-4617-83F6-20037B235D52}" type="datetimeFigureOut">
              <a:rPr lang="pt-BR" smtClean="0"/>
              <a:t>06/06/2022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949D6AEB-25E9-2DF6-8614-A93A1F3F6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E52514AC-8394-5F45-0ADF-1D4DEB2AE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6DB6D-B3E9-4251-94EB-CA5399A040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9374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83C5A1-249C-F6F0-5D53-6E3F5CDF4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86B88515-DF02-EF77-4B66-E71B76D36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7F56-0875-4617-83F6-20037B235D52}" type="datetimeFigureOut">
              <a:rPr lang="pt-BR" smtClean="0"/>
              <a:t>06/06/2022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69FD4D5-354D-30A1-BB24-82DAC6BD9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1BB8B3E-26EB-4F68-0CBC-C7CD33A35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6DB6D-B3E9-4251-94EB-CA5399A040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8714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56A7567-2829-8015-BC7D-433136BB5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7F56-0875-4617-83F6-20037B235D52}" type="datetimeFigureOut">
              <a:rPr lang="pt-BR" smtClean="0"/>
              <a:t>06/06/2022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4A3A3B5-0A08-E6EE-0D08-6CAD4A5AF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E55AF36-7A17-7BC0-6801-058579C71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6DB6D-B3E9-4251-94EB-CA5399A040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6706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6E1F20-9A7A-00AE-49C6-D593A8876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1E2CF18-4D3E-7DA7-A0CD-7CAC9509E5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7116496-C06C-FCC1-0B71-0E7FE1EC75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E16FFE4-D337-3AE8-C660-CA993E6DA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7F56-0875-4617-83F6-20037B235D52}" type="datetimeFigureOut">
              <a:rPr lang="pt-BR" smtClean="0"/>
              <a:t>06/06/2022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2D5D06F-B414-EF2B-C32A-EA1F8820F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A867F2A-D68E-824D-CC72-81776B2D2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6DB6D-B3E9-4251-94EB-CA5399A040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4618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69C6F5-BF34-8F20-E905-48A85E226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42A11C0-8B2A-FEEC-CBD7-A525836D88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F442B2F-3C59-CF82-D4B9-E78749BB81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7FD1683-C652-D69D-6F11-A683C4D0B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7F56-0875-4617-83F6-20037B235D52}" type="datetimeFigureOut">
              <a:rPr lang="pt-BR" smtClean="0"/>
              <a:t>06/06/2022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D1D283B-7399-9B9B-1FF4-A5D3E2131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65BAABA-6AC6-25CB-D629-3CF16F075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6DB6D-B3E9-4251-94EB-CA5399A040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1080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25240BD4-1A17-DA39-00F6-21F5495BA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A23C912-A88B-739F-4E39-F58893B40C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9E616A8-4094-74CC-5665-9BF7B795D7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37F56-0875-4617-83F6-20037B235D52}" type="datetimeFigureOut">
              <a:rPr lang="pt-BR" smtClean="0"/>
              <a:t>06/06/2022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9011E35-4D84-90E6-1127-7D5D43E5DD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DCBACB5-F170-7A89-ED60-8A699FA929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6DB6D-B3E9-4251-94EB-CA5399A040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56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789EE2-8C3E-0C8E-39DD-76772C6C8E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C445539-DF94-272E-D1E6-0955F7E795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551A9A7B-1582-FAAF-6940-7CA925F904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035" y="-1"/>
            <a:ext cx="10271427" cy="6863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975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Socorro Gomes</dc:creator>
  <cp:lastModifiedBy>Socorro Gomes</cp:lastModifiedBy>
  <cp:revision>1</cp:revision>
  <dcterms:created xsi:type="dcterms:W3CDTF">2022-06-06T18:00:53Z</dcterms:created>
  <dcterms:modified xsi:type="dcterms:W3CDTF">2022-06-06T18:01:37Z</dcterms:modified>
</cp:coreProperties>
</file>